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318" r:id="rId3"/>
    <p:sldId id="314" r:id="rId4"/>
    <p:sldId id="292" r:id="rId5"/>
    <p:sldId id="319" r:id="rId6"/>
    <p:sldId id="312" r:id="rId7"/>
    <p:sldId id="313" r:id="rId8"/>
    <p:sldId id="311" r:id="rId9"/>
    <p:sldId id="294" r:id="rId10"/>
    <p:sldId id="295" r:id="rId11"/>
    <p:sldId id="320" r:id="rId12"/>
    <p:sldId id="317" r:id="rId13"/>
    <p:sldId id="306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FF5E7"/>
    <a:srgbClr val="D0F0DC"/>
    <a:srgbClr val="00FF99"/>
    <a:srgbClr val="ADE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4" autoAdjust="0"/>
  </p:normalViewPr>
  <p:slideViewPr>
    <p:cSldViewPr>
      <p:cViewPr>
        <p:scale>
          <a:sx n="78" d="100"/>
          <a:sy n="78" d="100"/>
        </p:scale>
        <p:origin x="-1056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5ED7C-A716-4674-863C-E45D2A1949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37C11-039D-4187-8887-933A1BD30F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133B8-FD81-4D31-87E1-384CB026AD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B02CD-036A-4A01-841F-9CE6658054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A124D-D5DF-4D3E-A999-DA9918D2EA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D801E-6CBE-4710-95B5-E205429148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50E4F-C10F-4F1E-8EAC-520A30158D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B0092-D423-43D4-8746-CB54039A8F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1D1EF-3918-4734-8DE2-F1E70DB603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84255-83A1-4664-8382-1491D14F21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9821C-CC66-4B72-A4A6-4F23322E35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342036-5EEE-4C9C-8E5B-5F372E40DA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2205038"/>
            <a:ext cx="7705105" cy="424815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«</a:t>
            </a:r>
            <a:r>
              <a:rPr lang="ru-RU" alt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Секреты бабушкиного сундука</a:t>
            </a:r>
            <a:r>
              <a:rPr lang="ru-RU" alt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ДЛЯ ДЕТЕЙ СТАРШЕГО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ДОШКОЛЬНОГО ВОЗРАСТА</a:t>
            </a:r>
            <a:endParaRPr lang="ru-RU" alt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Автор: Гриднева Е.В.</a:t>
            </a:r>
            <a:endParaRPr lang="ru-RU" alt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altLang="ru-RU" sz="2000" dirty="0" smtClean="0">
              <a:latin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altLang="ru-RU" sz="2000" dirty="0" smtClean="0">
                <a:latin typeface="Times New Roman" pitchFamily="18" charset="0"/>
              </a:rPr>
              <a:t>    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88640"/>
            <a:ext cx="7160840" cy="147002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endParaRPr lang="ru-RU" alt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29338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7" name="Picture 13" descr="http://cdn.fishki.net/upload/post/201509/20/1668802/1244b66dacf51322c97a111dfc1c64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290"/>
            <a:ext cx="379277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5" descr="http://otvet.imgsmail.ru/download/17823050_45c9c8ae9dfea75953a3fdc2f865c9bc_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290"/>
            <a:ext cx="443166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786112" cy="1143000"/>
          </a:xfrm>
        </p:spPr>
        <p:txBody>
          <a:bodyPr>
            <a:noAutofit/>
          </a:bodyPr>
          <a:lstStyle/>
          <a:p>
            <a:r>
              <a:rPr lang="ru-RU" sz="36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Рушник-узкое, богато декорированное полотнище домашнего производства.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44824"/>
            <a:ext cx="5238750" cy="4191000"/>
          </a:xfrm>
        </p:spPr>
      </p:pic>
    </p:spTree>
    <p:extLst>
      <p:ext uri="{BB962C8B-B14F-4D97-AF65-F5344CB8AC3E}">
        <p14:creationId xmlns:p14="http://schemas.microsoft.com/office/powerpoint/2010/main" val="376246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Куклы из бабушкиного сундука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696744" cy="50225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369060" y="-2588"/>
            <a:ext cx="749808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инструменты наших предков</a:t>
            </a:r>
          </a:p>
        </p:txBody>
      </p:sp>
      <p:pic>
        <p:nvPicPr>
          <p:cNvPr id="13315" name="Picture 10" descr="http://www.musreal.ru/upload/iblock/2ac/t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04975"/>
            <a:ext cx="51895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2" descr="https://musicethno.files.wordpress.com/2009/08/6balalaika_1887.jpg?w=4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596162" cy="468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899592" y="4265613"/>
            <a:ext cx="7705725" cy="259238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Спасибо за внимание</a:t>
            </a:r>
          </a:p>
        </p:txBody>
      </p:sp>
      <p:pic>
        <p:nvPicPr>
          <p:cNvPr id="14340" name="Picture 2" descr="C:\Users\555\Downloads\976991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" b="4845"/>
          <a:stretch>
            <a:fillRect/>
          </a:stretch>
        </p:blipFill>
        <p:spPr bwMode="auto">
          <a:xfrm>
            <a:off x="94055" y="115888"/>
            <a:ext cx="8903685" cy="439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524000"/>
            <a:ext cx="4176464" cy="4857328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Обитель ветхой старины -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Сундук объёмного размера,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Невольник духа адюльтера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Манил мой взгляд…»       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«Туфельки, шляпки с вуалью,    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бисером шитый  кисет,            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Куклы тряпичные, старый  корсет…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Старые вещи, светлой романтики дух…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Будит фантазии старый сундук.»   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(Геннадий  </a:t>
            </a:r>
            <a:r>
              <a:rPr lang="ru-RU" altLang="ru-RU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Бернадский</a:t>
            </a:r>
            <a:r>
              <a:rPr lang="ru-RU" alt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«Бабушкин сундук</a:t>
            </a:r>
            <a:r>
              <a:rPr lang="ru-RU" altLang="ru-RU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.»)</a:t>
            </a:r>
            <a:endParaRPr lang="ru-RU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07" y="1600200"/>
            <a:ext cx="3215986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259632" y="27275"/>
            <a:ext cx="7498080" cy="959514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сундука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kern="1200" dirty="0">
                <a:latin typeface="Times New Roman" pitchFamily="18" charset="0"/>
                <a:cs typeface="Times New Roman" pitchFamily="18" charset="0"/>
              </a:rPr>
              <a:t>Термин сундук (</a:t>
            </a:r>
            <a:r>
              <a:rPr lang="ru-RU" altLang="ru-RU" sz="2400" kern="1200" dirty="0" err="1">
                <a:latin typeface="Times New Roman" pitchFamily="18" charset="0"/>
                <a:cs typeface="Times New Roman" pitchFamily="18" charset="0"/>
              </a:rPr>
              <a:t>сандук</a:t>
            </a:r>
            <a:r>
              <a:rPr lang="ru-RU" altLang="ru-RU" sz="2400" kern="1200" dirty="0">
                <a:latin typeface="Times New Roman" pitchFamily="18" charset="0"/>
                <a:cs typeface="Times New Roman" pitchFamily="18" charset="0"/>
              </a:rPr>
              <a:t>) имеет арабское происхождение и появляется в русских письменных источниках только с XVI века. Позднее он начинает  объединять в себе такие понятия, как укладка, ящик, емкость определенной конструкции для хранения одежды и бытовых предметов.   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kern="1200" dirty="0">
                <a:latin typeface="Times New Roman" pitchFamily="18" charset="0"/>
                <a:cs typeface="Times New Roman" pitchFamily="18" charset="0"/>
              </a:rPr>
              <a:t>Изготавливались они из плоских, плотно прибитых друг к другу плашек. Для них использовались различные породы дерева: сосна, ель, кедр, дуб, липа, осина.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100" name="Picture 2" descr="http://www.ua.all.biz/img/ua/catalog/843467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18087"/>
            <a:ext cx="3874939" cy="290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358583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/>
              <a:t>  </a:t>
            </a:r>
            <a:r>
              <a:rPr lang="ru-RU" altLang="ru-RU" sz="2000" dirty="0" smtClean="0"/>
              <a:t>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хранит бабушкин сундук?</a:t>
            </a:r>
            <a:r>
              <a:rPr lang="ru-RU" alt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Рисунок 2" descr="http://konovalovalf.ru/images/sunduk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96798"/>
            <a:ext cx="3528392" cy="407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179388" y="713532"/>
            <a:ext cx="89646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ru-RU" altLang="ru-RU" sz="1600" dirty="0" smtClean="0">
              <a:latin typeface="Calibri" pitchFamily="34" charset="0"/>
              <a:cs typeface="Times New Roman" pitchFamily="18" charset="0"/>
            </a:endParaRPr>
          </a:p>
          <a:p>
            <a:pPr algn="r">
              <a:defRPr/>
            </a:pPr>
            <a:endParaRPr lang="ru-RU" altLang="ru-RU" sz="1600" dirty="0" smtClean="0">
              <a:latin typeface="Calibri" pitchFamily="34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«Чем дальше в будущее  входим,</a:t>
            </a:r>
          </a:p>
          <a:p>
            <a:pPr algn="r"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 Тем больше прошлым дорожим.</a:t>
            </a:r>
          </a:p>
          <a:p>
            <a:pPr algn="r"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старом красоту находим,</a:t>
            </a:r>
          </a:p>
          <a:p>
            <a:pPr algn="r"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 Хоть новому принадлежим».</a:t>
            </a:r>
          </a:p>
          <a:p>
            <a:pPr algn="r">
              <a:defRPr/>
            </a:pPr>
            <a:r>
              <a:rPr lang="ru-RU" altLang="ru-RU" sz="1600" dirty="0" smtClean="0">
                <a:latin typeface="Calibri" pitchFamily="34" charset="0"/>
                <a:cs typeface="Times New Roman" pitchFamily="18" charset="0"/>
              </a:rPr>
              <a:t>.   </a:t>
            </a:r>
          </a:p>
          <a:p>
            <a:pPr algn="r">
              <a:defRPr/>
            </a:pPr>
            <a:endParaRPr lang="ru-RU" altLang="ru-RU" sz="1600" dirty="0" smtClean="0"/>
          </a:p>
        </p:txBody>
      </p:sp>
      <p:pic>
        <p:nvPicPr>
          <p:cNvPr id="5125" name="Рисунок 4" descr="http://konovalovalf.ru/images/cunduk%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708920"/>
            <a:ext cx="421219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рямоугольник 8"/>
          <p:cNvSpPr>
            <a:spLocks noChangeArrowheads="1"/>
          </p:cNvSpPr>
          <p:nvPr/>
        </p:nvSpPr>
        <p:spPr bwMode="auto">
          <a:xfrm>
            <a:off x="1039252" y="1205974"/>
            <a:ext cx="4572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заветный бабушкин сундук 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загляни, любимый внук: 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Любая вещь из сундука – 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Истории семьи строка. </a:t>
            </a:r>
            <a:r>
              <a:rPr lang="ru-RU" altLang="ru-RU" sz="1600" dirty="0"/>
              <a:t/>
            </a:r>
            <a:br>
              <a:rPr lang="ru-RU" altLang="ru-RU" sz="1600" dirty="0"/>
            </a:br>
            <a:r>
              <a:rPr lang="ru-RU" altLang="ru-RU" sz="1600" dirty="0"/>
              <a:t/>
            </a:r>
            <a:br>
              <a:rPr lang="ru-RU" altLang="ru-RU" sz="1600" dirty="0"/>
            </a:br>
            <a:endParaRPr lang="ru-RU" alt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Секреты бабушкиного сундука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714500" lvl="4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ru-RU" alt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Старинная одежда: платки, кокошники, сарафаны,…</a:t>
            </a:r>
          </a:p>
          <a:p>
            <a:pPr marL="0" lvl="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ru-RU" alt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Игрушки: самодельные тряпичные куклы</a:t>
            </a:r>
          </a:p>
          <a:p>
            <a:pPr marL="0" lvl="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ru-RU" alt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</a:t>
            </a:r>
            <a:r>
              <a:rPr lang="ru-RU" alt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</a:p>
          <a:p>
            <a:pPr marL="0" lvl="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ru-RU" alt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</a:t>
            </a:r>
          </a:p>
          <a:p>
            <a:pPr marL="0" lvl="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ru-RU" alt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рукоделия: прялка, веретено, нитки,…</a:t>
            </a:r>
          </a:p>
          <a:p>
            <a:pPr marL="82296" indent="0">
              <a:buNone/>
            </a:pPr>
            <a:endParaRPr lang="ru-RU" sz="1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9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426488"/>
          </a:xfrm>
        </p:spPr>
        <p:txBody>
          <a:bodyPr>
            <a:normAutofit fontScale="90000"/>
          </a:bodyPr>
          <a:lstStyle/>
          <a:p>
            <a:pPr algn="just"/>
            <a:r>
              <a:rPr lang="ru-RU" altLang="ru-RU" sz="2700" b="1" i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Кафтан</a:t>
            </a:r>
            <a:r>
              <a:rPr lang="ru-RU" altLang="ru-RU" sz="27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верхняя, преимущественно мужская одежда. Термин появился в русских письменных источниках в XV в</a:t>
            </a:r>
            <a:r>
              <a:rPr lang="ru-RU" alt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еке. В XVI—XVII веках им обозначали мужскую комнатную и уличную одежду.</a:t>
            </a: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endParaRPr lang="ru-RU" altLang="ru-RU" dirty="0" smtClean="0"/>
          </a:p>
        </p:txBody>
      </p:sp>
      <p:pic>
        <p:nvPicPr>
          <p:cNvPr id="8195" name="Рисунок 2" descr="C:\Users\555\Downloads\кафтму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531855"/>
            <a:ext cx="3571875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3" descr="C:\Users\555\Downloads\кафтан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500188"/>
            <a:ext cx="3357562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Позже появились и женские кафтаны</a:t>
            </a:r>
            <a:endParaRPr lang="ru-RU" altLang="ru-RU" sz="2400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Содержимое 3" descr="C:\Users\555\Downloads\кафтан ж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38" y="1052736"/>
            <a:ext cx="349885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498080" cy="1143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altLang="ru-RU" sz="2000" b="1" i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Сарафан</a:t>
            </a:r>
            <a:r>
              <a:rPr lang="ru-RU" altLang="ru-RU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народная женская одежда в виде платья без рукавов. Сарафаны различались по тканям и покрою. Сарафаны носились в Центральной и Восточной Европе</a:t>
            </a:r>
            <a:endParaRPr lang="ru-RU" alt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44824"/>
            <a:ext cx="3371850" cy="4752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601"/>
            <a:ext cx="8229600" cy="922337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Головной убор женщин-платок</a:t>
            </a:r>
            <a:endParaRPr lang="en-US" alt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ru-RU" altLang="ru-RU" sz="1800" dirty="0" smtClean="0">
                <a:latin typeface="Times New Roman" pitchFamily="18" charset="0"/>
              </a:rPr>
              <a:t>	 	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9" descr="http://gimn.chernyahovsk.ru/upload/main/488/488a538ce68f9de284b354b526bf5e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87" y="1097086"/>
            <a:ext cx="7820601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2413</TotalTime>
  <Words>149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Горизонт</vt:lpstr>
      <vt:lpstr>ПРЕЗЕНТАЦИЯ</vt:lpstr>
      <vt:lpstr>Презентация PowerPoint</vt:lpstr>
      <vt:lpstr>История сундука</vt:lpstr>
      <vt:lpstr>    Что хранит бабушкин сундук? </vt:lpstr>
      <vt:lpstr>Секреты бабушкиного сундука</vt:lpstr>
      <vt:lpstr>Кафтан - верхняя, преимущественно мужская одежда. Термин появился в русских письменных источниках в XV веке. В XVI—XVII веках им обозначали мужскую комнатную и уличную одежду. </vt:lpstr>
      <vt:lpstr>Позже появились и женские кафтаны</vt:lpstr>
      <vt:lpstr>Сарафан - народная женская одежда в виде платья без рукавов. Сарафаны различались по тканям и покрою. Сарафаны носились в Центральной и Восточной Европе</vt:lpstr>
      <vt:lpstr>Головной убор женщин-платок</vt:lpstr>
      <vt:lpstr>Презентация PowerPoint</vt:lpstr>
      <vt:lpstr>Рушник-узкое, богато декорированное полотнище домашнего производства. </vt:lpstr>
      <vt:lpstr>Куклы из бабушкиного сундука</vt:lpstr>
      <vt:lpstr>Музыкальные инструменты наших предков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</dc:title>
  <dc:creator>1</dc:creator>
  <cp:lastModifiedBy>XTreme.ws</cp:lastModifiedBy>
  <cp:revision>126</cp:revision>
  <dcterms:created xsi:type="dcterms:W3CDTF">2009-05-19T15:19:36Z</dcterms:created>
  <dcterms:modified xsi:type="dcterms:W3CDTF">2017-01-07T17:59:41Z</dcterms:modified>
</cp:coreProperties>
</file>